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304" r:id="rId2"/>
    <p:sldId id="305" r:id="rId3"/>
    <p:sldId id="291" r:id="rId4"/>
    <p:sldId id="306" r:id="rId5"/>
    <p:sldId id="307" r:id="rId6"/>
    <p:sldId id="308" r:id="rId7"/>
    <p:sldId id="327" r:id="rId8"/>
    <p:sldId id="328" r:id="rId9"/>
    <p:sldId id="309" r:id="rId10"/>
    <p:sldId id="310" r:id="rId11"/>
    <p:sldId id="311" r:id="rId12"/>
    <p:sldId id="313" r:id="rId13"/>
    <p:sldId id="312" r:id="rId14"/>
    <p:sldId id="314" r:id="rId15"/>
    <p:sldId id="329" r:id="rId16"/>
    <p:sldId id="330" r:id="rId17"/>
    <p:sldId id="325" r:id="rId18"/>
    <p:sldId id="326" r:id="rId19"/>
    <p:sldId id="320" r:id="rId20"/>
    <p:sldId id="322" r:id="rId21"/>
    <p:sldId id="323" r:id="rId22"/>
    <p:sldId id="324" r:id="rId23"/>
    <p:sldId id="331" r:id="rId24"/>
    <p:sldId id="332" r:id="rId25"/>
    <p:sldId id="316" r:id="rId26"/>
    <p:sldId id="318" r:id="rId27"/>
    <p:sldId id="319" r:id="rId28"/>
    <p:sldId id="317" r:id="rId29"/>
    <p:sldId id="315" r:id="rId30"/>
    <p:sldId id="333" r:id="rId31"/>
    <p:sldId id="334" r:id="rId32"/>
  </p:sldIdLst>
  <p:sldSz cx="9144000" cy="6858000" type="screen4x3"/>
  <p:notesSz cx="6858000" cy="9144000"/>
  <p:defaultTextStyle>
    <a:defPPr>
      <a:defRPr lang="en-US"/>
    </a:defPPr>
    <a:lvl1pPr marL="0" algn="l" defTabSz="914214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57106" algn="l" defTabSz="914214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914214" algn="l" defTabSz="914214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71320" algn="l" defTabSz="914214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828429" algn="l" defTabSz="914214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285536" algn="l" defTabSz="914214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742642" algn="l" defTabSz="914214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199749" algn="l" defTabSz="914214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656856" algn="l" defTabSz="914214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3" d="100"/>
          <a:sy n="123" d="100"/>
        </p:scale>
        <p:origin x="-1200" y="-90"/>
      </p:cViewPr>
      <p:guideLst>
        <p:guide orient="horz" pos="216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98B1EB-DEB6-4C63-A9C9-E1A6D4CFE9CE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5024E2-81D8-4737-9199-021B78D31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949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1" cy="14700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5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98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266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274640"/>
            <a:ext cx="2057400" cy="585152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1" y="274640"/>
            <a:ext cx="6019799" cy="585152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891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797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902"/>
            <a:ext cx="77724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2" y="2906715"/>
            <a:ext cx="7772401" cy="15001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0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91421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37132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82842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2285536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742642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319974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3656856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34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1" y="1600203"/>
            <a:ext cx="403860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36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06" indent="0">
              <a:buNone/>
              <a:defRPr sz="2000" b="1"/>
            </a:lvl2pPr>
            <a:lvl3pPr marL="914214" indent="0">
              <a:buNone/>
              <a:defRPr sz="1700" b="1"/>
            </a:lvl3pPr>
            <a:lvl4pPr marL="1371320" indent="0">
              <a:buNone/>
              <a:defRPr sz="1700" b="1"/>
            </a:lvl4pPr>
            <a:lvl5pPr marL="1828429" indent="0">
              <a:buNone/>
              <a:defRPr sz="1700" b="1"/>
            </a:lvl5pPr>
            <a:lvl6pPr marL="2285536" indent="0">
              <a:buNone/>
              <a:defRPr sz="1700" b="1"/>
            </a:lvl6pPr>
            <a:lvl7pPr marL="2742642" indent="0">
              <a:buNone/>
              <a:defRPr sz="1700" b="1"/>
            </a:lvl7pPr>
            <a:lvl8pPr marL="3199749" indent="0">
              <a:buNone/>
              <a:defRPr sz="1700" b="1"/>
            </a:lvl8pPr>
            <a:lvl9pPr marL="3656856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4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6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06" indent="0">
              <a:buNone/>
              <a:defRPr sz="2000" b="1"/>
            </a:lvl2pPr>
            <a:lvl3pPr marL="914214" indent="0">
              <a:buNone/>
              <a:defRPr sz="1700" b="1"/>
            </a:lvl3pPr>
            <a:lvl4pPr marL="1371320" indent="0">
              <a:buNone/>
              <a:defRPr sz="1700" b="1"/>
            </a:lvl4pPr>
            <a:lvl5pPr marL="1828429" indent="0">
              <a:buNone/>
              <a:defRPr sz="1700" b="1"/>
            </a:lvl5pPr>
            <a:lvl6pPr marL="2285536" indent="0">
              <a:buNone/>
              <a:defRPr sz="1700" b="1"/>
            </a:lvl6pPr>
            <a:lvl7pPr marL="2742642" indent="0">
              <a:buNone/>
              <a:defRPr sz="1700" b="1"/>
            </a:lvl7pPr>
            <a:lvl8pPr marL="3199749" indent="0">
              <a:buNone/>
              <a:defRPr sz="1700" b="1"/>
            </a:lvl8pPr>
            <a:lvl9pPr marL="3656856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4"/>
            <a:ext cx="404177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77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164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75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1"/>
            <a:ext cx="5111750" cy="585311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2"/>
            <a:ext cx="3008313" cy="4691063"/>
          </a:xfrm>
        </p:spPr>
        <p:txBody>
          <a:bodyPr/>
          <a:lstStyle>
            <a:lvl1pPr marL="0" indent="0">
              <a:buNone/>
              <a:defRPr sz="1300"/>
            </a:lvl1pPr>
            <a:lvl2pPr marL="457106" indent="0">
              <a:buNone/>
              <a:defRPr sz="1100"/>
            </a:lvl2pPr>
            <a:lvl3pPr marL="914214" indent="0">
              <a:buNone/>
              <a:defRPr sz="900"/>
            </a:lvl3pPr>
            <a:lvl4pPr marL="1371320" indent="0">
              <a:buNone/>
              <a:defRPr sz="900"/>
            </a:lvl4pPr>
            <a:lvl5pPr marL="1828429" indent="0">
              <a:buNone/>
              <a:defRPr sz="900"/>
            </a:lvl5pPr>
            <a:lvl6pPr marL="2285536" indent="0">
              <a:buNone/>
              <a:defRPr sz="900"/>
            </a:lvl6pPr>
            <a:lvl7pPr marL="2742642" indent="0">
              <a:buNone/>
              <a:defRPr sz="900"/>
            </a:lvl7pPr>
            <a:lvl8pPr marL="3199749" indent="0">
              <a:buNone/>
              <a:defRPr sz="900"/>
            </a:lvl8pPr>
            <a:lvl9pPr marL="3656856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670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6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06" indent="0">
              <a:buNone/>
              <a:defRPr sz="2800"/>
            </a:lvl2pPr>
            <a:lvl3pPr marL="914214" indent="0">
              <a:buNone/>
              <a:defRPr sz="2400"/>
            </a:lvl3pPr>
            <a:lvl4pPr marL="1371320" indent="0">
              <a:buNone/>
              <a:defRPr sz="2000"/>
            </a:lvl4pPr>
            <a:lvl5pPr marL="1828429" indent="0">
              <a:buNone/>
              <a:defRPr sz="2000"/>
            </a:lvl5pPr>
            <a:lvl6pPr marL="2285536" indent="0">
              <a:buNone/>
              <a:defRPr sz="2000"/>
            </a:lvl6pPr>
            <a:lvl7pPr marL="2742642" indent="0">
              <a:buNone/>
              <a:defRPr sz="2000"/>
            </a:lvl7pPr>
            <a:lvl8pPr marL="3199749" indent="0">
              <a:buNone/>
              <a:defRPr sz="2000"/>
            </a:lvl8pPr>
            <a:lvl9pPr marL="3656856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3"/>
          </a:xfrm>
        </p:spPr>
        <p:txBody>
          <a:bodyPr/>
          <a:lstStyle>
            <a:lvl1pPr marL="0" indent="0">
              <a:buNone/>
              <a:defRPr sz="1300"/>
            </a:lvl1pPr>
            <a:lvl2pPr marL="457106" indent="0">
              <a:buNone/>
              <a:defRPr sz="1100"/>
            </a:lvl2pPr>
            <a:lvl3pPr marL="914214" indent="0">
              <a:buNone/>
              <a:defRPr sz="900"/>
            </a:lvl3pPr>
            <a:lvl4pPr marL="1371320" indent="0">
              <a:buNone/>
              <a:defRPr sz="900"/>
            </a:lvl4pPr>
            <a:lvl5pPr marL="1828429" indent="0">
              <a:buNone/>
              <a:defRPr sz="900"/>
            </a:lvl5pPr>
            <a:lvl6pPr marL="2285536" indent="0">
              <a:buNone/>
              <a:defRPr sz="900"/>
            </a:lvl6pPr>
            <a:lvl7pPr marL="2742642" indent="0">
              <a:buNone/>
              <a:defRPr sz="900"/>
            </a:lvl7pPr>
            <a:lvl8pPr marL="3199749" indent="0">
              <a:buNone/>
              <a:defRPr sz="900"/>
            </a:lvl8pPr>
            <a:lvl9pPr marL="3656856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85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274638"/>
            <a:ext cx="8229600" cy="1143000"/>
          </a:xfrm>
          <a:prstGeom prst="rect">
            <a:avLst/>
          </a:prstGeom>
        </p:spPr>
        <p:txBody>
          <a:bodyPr vert="horz" lIns="91422" tIns="45712" rIns="91422" bIns="4571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600203"/>
            <a:ext cx="8229600" cy="4525963"/>
          </a:xfrm>
          <a:prstGeom prst="rect">
            <a:avLst/>
          </a:prstGeom>
        </p:spPr>
        <p:txBody>
          <a:bodyPr vert="horz" lIns="91422" tIns="45712" rIns="91422" bIns="4571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22" tIns="45712" rIns="91422" bIns="45712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364C7-C15D-40C6-9BF1-6B364CDED6EA}" type="datetimeFigureOut">
              <a:rPr lang="en-US" smtClean="0"/>
              <a:t>6/27/2012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56351"/>
            <a:ext cx="2895600" cy="365125"/>
          </a:xfrm>
          <a:prstGeom prst="rect">
            <a:avLst/>
          </a:prstGeom>
        </p:spPr>
        <p:txBody>
          <a:bodyPr vert="horz" lIns="91422" tIns="45712" rIns="91422" bIns="45712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22" tIns="45712" rIns="91422" bIns="45712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611A3-9600-4B10-998E-A168D207D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83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214" rtl="0" eaLnBrk="1" latinLnBrk="0" hangingPunct="1">
        <a:spcBef>
          <a:spcPct val="0"/>
        </a:spcBef>
        <a:buNone/>
        <a:defRPr sz="4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30" indent="-342830" algn="l" defTabSz="91421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799" indent="-285691" algn="l" defTabSz="91421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67" indent="-228553" algn="l" defTabSz="91421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75" indent="-228553" algn="l" defTabSz="91421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2" indent="-228553" algn="l" defTabSz="91421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89" indent="-228553" algn="l" defTabSz="91421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95" indent="-228553" algn="l" defTabSz="91421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03" indent="-228553" algn="l" defTabSz="91421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09" indent="-228553" algn="l" defTabSz="91421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4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6" algn="l" defTabSz="914214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4" algn="l" defTabSz="914214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0" algn="l" defTabSz="914214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29" algn="l" defTabSz="914214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36" algn="l" defTabSz="914214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42" algn="l" defTabSz="914214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49" algn="l" defTabSz="914214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56" algn="l" defTabSz="914214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6672" y="1008888"/>
            <a:ext cx="6053328" cy="4782312"/>
            <a:chOff x="1469136" y="457200"/>
            <a:chExt cx="6227064" cy="5358384"/>
          </a:xfrm>
        </p:grpSpPr>
        <p:grpSp>
          <p:nvGrpSpPr>
            <p:cNvPr id="3" name="Group 2"/>
            <p:cNvGrpSpPr/>
            <p:nvPr/>
          </p:nvGrpSpPr>
          <p:grpSpPr>
            <a:xfrm>
              <a:off x="1545336" y="1033272"/>
              <a:ext cx="6053328" cy="4782312"/>
              <a:chOff x="791705" y="368195"/>
              <a:chExt cx="5632342" cy="4386230"/>
            </a:xfrm>
          </p:grpSpPr>
          <p:pic>
            <p:nvPicPr>
              <p:cNvPr id="5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1705" y="368195"/>
                <a:ext cx="1780186" cy="12217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" name="Picture 5" descr="NAIPCIR.png"/>
              <p:cNvPicPr>
                <a:picLocks noChangeAspect="1"/>
              </p:cNvPicPr>
              <p:nvPr/>
            </p:nvPicPr>
            <p:blipFill>
              <a:blip r:embed="rId3" cstate="screen"/>
              <a:stretch>
                <a:fillRect/>
              </a:stretch>
            </p:blipFill>
            <p:spPr>
              <a:xfrm>
                <a:off x="2667000" y="377236"/>
                <a:ext cx="1782625" cy="12229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" name="Picture 6" descr="MLC.png"/>
              <p:cNvPicPr>
                <a:picLocks noChangeAspect="1"/>
              </p:cNvPicPr>
              <p:nvPr/>
            </p:nvPicPr>
            <p:blipFill rotWithShape="1">
              <a:blip r:embed="rId4" cstate="screen"/>
              <a:srcRect l="4150" t="4349" r="32072" b="43184"/>
              <a:stretch/>
            </p:blipFill>
            <p:spPr>
              <a:xfrm>
                <a:off x="4551334" y="399120"/>
                <a:ext cx="1872713" cy="119081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" name="Picture 3" descr="C:\Users\jshogland\AppData\Local\Microsoft\Windows\Temporary Internet Files\Content.IE5\8SY4WILZ\MC900432646[1]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23168" y="2971800"/>
                <a:ext cx="1782625" cy="1782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9" name="Straight Arrow Connector 8"/>
              <p:cNvCxnSpPr>
                <a:stCxn id="5" idx="2"/>
              </p:cNvCxnSpPr>
              <p:nvPr/>
            </p:nvCxnSpPr>
            <p:spPr>
              <a:xfrm>
                <a:off x="1681798" y="1589939"/>
                <a:ext cx="985202" cy="1406331"/>
              </a:xfrm>
              <a:prstGeom prst="straightConnector1">
                <a:avLst/>
              </a:prstGeom>
              <a:ln w="50800" cmpd="dbl">
                <a:solidFill>
                  <a:srgbClr val="FF0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>
                <a:stCxn id="6" idx="2"/>
                <a:endCxn id="8" idx="0"/>
              </p:cNvCxnSpPr>
              <p:nvPr/>
            </p:nvCxnSpPr>
            <p:spPr>
              <a:xfrm flipH="1">
                <a:off x="3514481" y="1600200"/>
                <a:ext cx="43832" cy="1371600"/>
              </a:xfrm>
              <a:prstGeom prst="straightConnector1">
                <a:avLst/>
              </a:prstGeom>
              <a:ln w="50800" cmpd="dbl">
                <a:solidFill>
                  <a:srgbClr val="FF0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7" idx="2"/>
              </p:cNvCxnSpPr>
              <p:nvPr/>
            </p:nvCxnSpPr>
            <p:spPr>
              <a:xfrm flipH="1">
                <a:off x="4373425" y="1589939"/>
                <a:ext cx="1114266" cy="1406331"/>
              </a:xfrm>
              <a:prstGeom prst="straightConnector1">
                <a:avLst/>
              </a:prstGeom>
              <a:ln w="50800" cmpd="dbl">
                <a:solidFill>
                  <a:srgbClr val="FF0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1469136" y="457200"/>
              <a:ext cx="62270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Data Acquisition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370863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3624" y="1005840"/>
            <a:ext cx="6053328" cy="4782312"/>
            <a:chOff x="1550988" y="533400"/>
            <a:chExt cx="6069012" cy="5280787"/>
          </a:xfrm>
        </p:grpSpPr>
        <p:pic>
          <p:nvPicPr>
            <p:cNvPr id="4098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0988" y="1031875"/>
              <a:ext cx="6053328" cy="47823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566672" y="533400"/>
              <a:ext cx="6053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Sampling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558799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3624" y="1005840"/>
            <a:ext cx="6053328" cy="4782312"/>
            <a:chOff x="1550988" y="533400"/>
            <a:chExt cx="6069012" cy="5280787"/>
          </a:xfrm>
        </p:grpSpPr>
        <p:pic>
          <p:nvPicPr>
            <p:cNvPr id="4098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0988" y="1031875"/>
              <a:ext cx="6053328" cy="47823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566672" y="533400"/>
              <a:ext cx="6053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Sampling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558799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3624" y="1005840"/>
            <a:ext cx="6053328" cy="4782312"/>
            <a:chOff x="1563624" y="1005840"/>
            <a:chExt cx="6053328" cy="4782312"/>
          </a:xfrm>
        </p:grpSpPr>
        <p:pic>
          <p:nvPicPr>
            <p:cNvPr id="5122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3624" y="1746504"/>
              <a:ext cx="6035040" cy="40416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579267" y="1005840"/>
              <a:ext cx="6037685" cy="473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Sampling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90332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3624" y="1005840"/>
            <a:ext cx="6053328" cy="4782312"/>
            <a:chOff x="1550988" y="533400"/>
            <a:chExt cx="6069012" cy="5280787"/>
          </a:xfrm>
        </p:grpSpPr>
        <p:pic>
          <p:nvPicPr>
            <p:cNvPr id="4098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0988" y="1031875"/>
              <a:ext cx="6053328" cy="47823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566672" y="533400"/>
              <a:ext cx="6053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Sampling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558799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63624" y="1005840"/>
            <a:ext cx="6053328" cy="4782312"/>
            <a:chOff x="1563624" y="1005840"/>
            <a:chExt cx="6053328" cy="4782312"/>
          </a:xfrm>
        </p:grpSpPr>
        <p:grpSp>
          <p:nvGrpSpPr>
            <p:cNvPr id="2" name="Group 1"/>
            <p:cNvGrpSpPr/>
            <p:nvPr/>
          </p:nvGrpSpPr>
          <p:grpSpPr>
            <a:xfrm>
              <a:off x="1563624" y="1005840"/>
              <a:ext cx="6053328" cy="4782312"/>
              <a:chOff x="1550988" y="533400"/>
              <a:chExt cx="6069012" cy="5280787"/>
            </a:xfrm>
          </p:grpSpPr>
          <p:pic>
            <p:nvPicPr>
              <p:cNvPr id="4098" name="Picture 2"/>
              <p:cNvPicPr>
                <a:picLocks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50988" y="1031875"/>
                <a:ext cx="6053328" cy="47823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1566672" y="533400"/>
                <a:ext cx="605332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i="1" dirty="0" smtClean="0"/>
                  <a:t>Sampling</a:t>
                </a:r>
                <a:endParaRPr lang="en-US" sz="2800" i="1" dirty="0"/>
              </a:p>
            </p:txBody>
          </p:sp>
        </p:grpSp>
        <p:pic>
          <p:nvPicPr>
            <p:cNvPr id="5" name="Picture 2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3624" y="1746504"/>
              <a:ext cx="6035040" cy="40416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50445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63624" y="1005840"/>
            <a:ext cx="6053328" cy="4782312"/>
            <a:chOff x="1563624" y="1005840"/>
            <a:chExt cx="6053328" cy="4782312"/>
          </a:xfrm>
        </p:grpSpPr>
        <p:grpSp>
          <p:nvGrpSpPr>
            <p:cNvPr id="2" name="Group 1"/>
            <p:cNvGrpSpPr/>
            <p:nvPr/>
          </p:nvGrpSpPr>
          <p:grpSpPr>
            <a:xfrm>
              <a:off x="1563624" y="1005840"/>
              <a:ext cx="6053328" cy="4782312"/>
              <a:chOff x="1550988" y="533400"/>
              <a:chExt cx="6069012" cy="5280787"/>
            </a:xfrm>
          </p:grpSpPr>
          <p:pic>
            <p:nvPicPr>
              <p:cNvPr id="4098" name="Picture 2"/>
              <p:cNvPicPr>
                <a:picLocks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50988" y="1031875"/>
                <a:ext cx="6053328" cy="47823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1566672" y="533400"/>
                <a:ext cx="605332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i="1" dirty="0" smtClean="0"/>
                  <a:t>Sampling</a:t>
                </a:r>
                <a:endParaRPr lang="en-US" sz="2800" i="1" dirty="0"/>
              </a:p>
            </p:txBody>
          </p:sp>
        </p:grpSp>
        <p:pic>
          <p:nvPicPr>
            <p:cNvPr id="5" name="Picture 2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3624" y="1746504"/>
              <a:ext cx="6035040" cy="40416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60911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63624" y="1005840"/>
            <a:ext cx="6053328" cy="4782312"/>
            <a:chOff x="1563624" y="1005840"/>
            <a:chExt cx="6053328" cy="4782312"/>
          </a:xfrm>
        </p:grpSpPr>
        <p:grpSp>
          <p:nvGrpSpPr>
            <p:cNvPr id="2" name="Group 1"/>
            <p:cNvGrpSpPr/>
            <p:nvPr/>
          </p:nvGrpSpPr>
          <p:grpSpPr>
            <a:xfrm>
              <a:off x="1563624" y="1005840"/>
              <a:ext cx="6053328" cy="4782312"/>
              <a:chOff x="1550988" y="533400"/>
              <a:chExt cx="6069012" cy="5280787"/>
            </a:xfrm>
          </p:grpSpPr>
          <p:pic>
            <p:nvPicPr>
              <p:cNvPr id="4098" name="Picture 2"/>
              <p:cNvPicPr>
                <a:picLocks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50988" y="1031875"/>
                <a:ext cx="6053328" cy="47823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1566672" y="533400"/>
                <a:ext cx="605332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i="1" dirty="0" smtClean="0"/>
                  <a:t>Sampling</a:t>
                </a:r>
                <a:endParaRPr lang="en-US" sz="2800" i="1" dirty="0"/>
              </a:p>
            </p:txBody>
          </p:sp>
        </p:grpSp>
        <p:pic>
          <p:nvPicPr>
            <p:cNvPr id="5" name="Picture 2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3624" y="1746504"/>
              <a:ext cx="6035040" cy="40416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60911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7302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7302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8033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66672" y="1008888"/>
            <a:ext cx="6053328" cy="4782312"/>
            <a:chOff x="1469136" y="457200"/>
            <a:chExt cx="6227064" cy="5358384"/>
          </a:xfrm>
        </p:grpSpPr>
        <p:grpSp>
          <p:nvGrpSpPr>
            <p:cNvPr id="4" name="Group 3"/>
            <p:cNvGrpSpPr/>
            <p:nvPr/>
          </p:nvGrpSpPr>
          <p:grpSpPr>
            <a:xfrm>
              <a:off x="1545336" y="1033272"/>
              <a:ext cx="6053328" cy="4782312"/>
              <a:chOff x="791705" y="368195"/>
              <a:chExt cx="5632342" cy="4386230"/>
            </a:xfrm>
          </p:grpSpPr>
          <p:pic>
            <p:nvPicPr>
              <p:cNvPr id="6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1705" y="368195"/>
                <a:ext cx="1780186" cy="12217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" name="Picture 6" descr="NAIPCIR.png"/>
              <p:cNvPicPr>
                <a:picLocks noChangeAspect="1"/>
              </p:cNvPicPr>
              <p:nvPr/>
            </p:nvPicPr>
            <p:blipFill>
              <a:blip r:embed="rId3" cstate="screen"/>
              <a:stretch>
                <a:fillRect/>
              </a:stretch>
            </p:blipFill>
            <p:spPr>
              <a:xfrm>
                <a:off x="2667000" y="377236"/>
                <a:ext cx="1782625" cy="1222964"/>
              </a:xfrm>
              <a:prstGeom prst="rect">
                <a:avLst/>
              </a:prstGeom>
            </p:spPr>
          </p:pic>
          <p:pic>
            <p:nvPicPr>
              <p:cNvPr id="8" name="Picture 7" descr="MLC.png"/>
              <p:cNvPicPr>
                <a:picLocks noChangeAspect="1"/>
              </p:cNvPicPr>
              <p:nvPr/>
            </p:nvPicPr>
            <p:blipFill rotWithShape="1">
              <a:blip r:embed="rId4" cstate="screen"/>
              <a:srcRect l="4150" t="4349" r="32072" b="43184"/>
              <a:stretch/>
            </p:blipFill>
            <p:spPr>
              <a:xfrm>
                <a:off x="4551334" y="399120"/>
                <a:ext cx="1872713" cy="1190819"/>
              </a:xfrm>
              <a:prstGeom prst="rect">
                <a:avLst/>
              </a:prstGeom>
            </p:spPr>
          </p:pic>
          <p:pic>
            <p:nvPicPr>
              <p:cNvPr id="9" name="Picture 3" descr="C:\Users\jshogland\AppData\Local\Microsoft\Windows\Temporary Internet Files\Content.IE5\8SY4WILZ\MC900432646[1]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23168" y="2971800"/>
                <a:ext cx="1782625" cy="1782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0" name="Straight Arrow Connector 9"/>
              <p:cNvCxnSpPr>
                <a:stCxn id="6" idx="2"/>
              </p:cNvCxnSpPr>
              <p:nvPr/>
            </p:nvCxnSpPr>
            <p:spPr>
              <a:xfrm>
                <a:off x="1681798" y="1589939"/>
                <a:ext cx="985202" cy="1406331"/>
              </a:xfrm>
              <a:prstGeom prst="straightConnector1">
                <a:avLst/>
              </a:prstGeom>
              <a:ln w="50800" cmpd="dbl">
                <a:solidFill>
                  <a:srgbClr val="FF0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7" idx="2"/>
                <a:endCxn id="9" idx="0"/>
              </p:cNvCxnSpPr>
              <p:nvPr/>
            </p:nvCxnSpPr>
            <p:spPr>
              <a:xfrm flipH="1">
                <a:off x="3514481" y="1600200"/>
                <a:ext cx="43832" cy="1371600"/>
              </a:xfrm>
              <a:prstGeom prst="straightConnector1">
                <a:avLst/>
              </a:prstGeom>
              <a:ln w="50800" cmpd="dbl">
                <a:solidFill>
                  <a:srgbClr val="FF0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>
                <a:stCxn id="8" idx="2"/>
              </p:cNvCxnSpPr>
              <p:nvPr/>
            </p:nvCxnSpPr>
            <p:spPr>
              <a:xfrm flipH="1">
                <a:off x="4373425" y="1589939"/>
                <a:ext cx="1114266" cy="1406331"/>
              </a:xfrm>
              <a:prstGeom prst="straightConnector1">
                <a:avLst/>
              </a:prstGeom>
              <a:ln w="50800" cmpd="dbl">
                <a:solidFill>
                  <a:srgbClr val="FF0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/>
            <p:cNvSpPr txBox="1"/>
            <p:nvPr/>
          </p:nvSpPr>
          <p:spPr>
            <a:xfrm>
              <a:off x="1469136" y="457200"/>
              <a:ext cx="62270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Data Acquisition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292096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3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2550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8063"/>
            <a:ext cx="6053137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5072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3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13665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3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149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3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1495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5840"/>
            <a:ext cx="6057444" cy="3438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63012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5840"/>
            <a:ext cx="6057444" cy="3438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145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5840"/>
            <a:ext cx="6057444" cy="3438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31451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773"/>
          <a:stretch/>
        </p:blipFill>
        <p:spPr bwMode="auto">
          <a:xfrm>
            <a:off x="1563624" y="1008063"/>
            <a:ext cx="6053328" cy="3501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02417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01019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6672" y="1008888"/>
            <a:ext cx="6053328" cy="4782312"/>
            <a:chOff x="1469136" y="457200"/>
            <a:chExt cx="6227064" cy="5358384"/>
          </a:xfrm>
        </p:grpSpPr>
        <p:grpSp>
          <p:nvGrpSpPr>
            <p:cNvPr id="17" name="Group 16"/>
            <p:cNvGrpSpPr/>
            <p:nvPr/>
          </p:nvGrpSpPr>
          <p:grpSpPr>
            <a:xfrm>
              <a:off x="1545336" y="1033272"/>
              <a:ext cx="6053328" cy="4782312"/>
              <a:chOff x="791705" y="368195"/>
              <a:chExt cx="5632342" cy="4386230"/>
            </a:xfrm>
          </p:grpSpPr>
          <p:pic>
            <p:nvPicPr>
              <p:cNvPr id="2050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1705" y="368195"/>
                <a:ext cx="1780186" cy="12217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3" name="Picture 2" descr="NAIPCIR.png"/>
              <p:cNvPicPr>
                <a:picLocks noChangeAspect="1"/>
              </p:cNvPicPr>
              <p:nvPr/>
            </p:nvPicPr>
            <p:blipFill>
              <a:blip r:embed="rId3" cstate="screen"/>
              <a:stretch>
                <a:fillRect/>
              </a:stretch>
            </p:blipFill>
            <p:spPr>
              <a:xfrm>
                <a:off x="2667000" y="377236"/>
                <a:ext cx="1782625" cy="1222964"/>
              </a:xfrm>
              <a:prstGeom prst="rect">
                <a:avLst/>
              </a:prstGeom>
            </p:spPr>
          </p:pic>
          <p:pic>
            <p:nvPicPr>
              <p:cNvPr id="5" name="Picture 4" descr="MLC.png"/>
              <p:cNvPicPr>
                <a:picLocks noChangeAspect="1"/>
              </p:cNvPicPr>
              <p:nvPr/>
            </p:nvPicPr>
            <p:blipFill rotWithShape="1">
              <a:blip r:embed="rId4" cstate="screen"/>
              <a:srcRect l="4150" t="4349" r="32072" b="43184"/>
              <a:stretch/>
            </p:blipFill>
            <p:spPr>
              <a:xfrm>
                <a:off x="4551334" y="399120"/>
                <a:ext cx="1872713" cy="1190819"/>
              </a:xfrm>
              <a:prstGeom prst="rect">
                <a:avLst/>
              </a:prstGeom>
            </p:spPr>
          </p:pic>
          <p:pic>
            <p:nvPicPr>
              <p:cNvPr id="2051" name="Picture 3" descr="C:\Users\jshogland\AppData\Local\Microsoft\Windows\Temporary Internet Files\Content.IE5\8SY4WILZ\MC900432646[1]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23168" y="2971800"/>
                <a:ext cx="1782625" cy="1782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7" name="Straight Arrow Connector 6"/>
              <p:cNvCxnSpPr>
                <a:stCxn id="2050" idx="2"/>
              </p:cNvCxnSpPr>
              <p:nvPr/>
            </p:nvCxnSpPr>
            <p:spPr>
              <a:xfrm>
                <a:off x="1681798" y="1589939"/>
                <a:ext cx="985202" cy="1406331"/>
              </a:xfrm>
              <a:prstGeom prst="straightConnector1">
                <a:avLst/>
              </a:prstGeom>
              <a:ln w="50800" cmpd="dbl">
                <a:solidFill>
                  <a:srgbClr val="FF0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>
                <a:stCxn id="3" idx="2"/>
                <a:endCxn id="2051" idx="0"/>
              </p:cNvCxnSpPr>
              <p:nvPr/>
            </p:nvCxnSpPr>
            <p:spPr>
              <a:xfrm flipH="1">
                <a:off x="3514481" y="1600200"/>
                <a:ext cx="43832" cy="1371600"/>
              </a:xfrm>
              <a:prstGeom prst="straightConnector1">
                <a:avLst/>
              </a:prstGeom>
              <a:ln w="50800" cmpd="dbl">
                <a:solidFill>
                  <a:srgbClr val="FF0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/>
              <p:cNvCxnSpPr>
                <a:stCxn id="5" idx="2"/>
              </p:cNvCxnSpPr>
              <p:nvPr/>
            </p:nvCxnSpPr>
            <p:spPr>
              <a:xfrm flipH="1">
                <a:off x="4373425" y="1589939"/>
                <a:ext cx="1114266" cy="1406331"/>
              </a:xfrm>
              <a:prstGeom prst="straightConnector1">
                <a:avLst/>
              </a:prstGeom>
              <a:ln w="50800" cmpd="dbl">
                <a:solidFill>
                  <a:srgbClr val="FF0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/>
            <p:cNvSpPr txBox="1"/>
            <p:nvPr/>
          </p:nvSpPr>
          <p:spPr>
            <a:xfrm>
              <a:off x="1469136" y="457200"/>
              <a:ext cx="62270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Data Acquisition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11753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50448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624" y="1008063"/>
            <a:ext cx="6053328" cy="4782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5044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6672" y="1008888"/>
            <a:ext cx="6053328" cy="4782312"/>
            <a:chOff x="1469136" y="457200"/>
            <a:chExt cx="6227064" cy="5358384"/>
          </a:xfrm>
        </p:grpSpPr>
        <p:grpSp>
          <p:nvGrpSpPr>
            <p:cNvPr id="3" name="Group 2"/>
            <p:cNvGrpSpPr/>
            <p:nvPr/>
          </p:nvGrpSpPr>
          <p:grpSpPr>
            <a:xfrm>
              <a:off x="1545336" y="1033272"/>
              <a:ext cx="6053328" cy="4782312"/>
              <a:chOff x="791705" y="368195"/>
              <a:chExt cx="5632342" cy="4386230"/>
            </a:xfrm>
          </p:grpSpPr>
          <p:pic>
            <p:nvPicPr>
              <p:cNvPr id="5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1705" y="368195"/>
                <a:ext cx="1780186" cy="12217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" name="Picture 5" descr="NAIPCIR.png"/>
              <p:cNvPicPr>
                <a:picLocks noChangeAspect="1"/>
              </p:cNvPicPr>
              <p:nvPr/>
            </p:nvPicPr>
            <p:blipFill>
              <a:blip r:embed="rId3" cstate="screen"/>
              <a:stretch>
                <a:fillRect/>
              </a:stretch>
            </p:blipFill>
            <p:spPr>
              <a:xfrm>
                <a:off x="2667000" y="377236"/>
                <a:ext cx="1782625" cy="1222964"/>
              </a:xfrm>
              <a:prstGeom prst="rect">
                <a:avLst/>
              </a:prstGeom>
            </p:spPr>
          </p:pic>
          <p:pic>
            <p:nvPicPr>
              <p:cNvPr id="7" name="Picture 6" descr="MLC.png"/>
              <p:cNvPicPr>
                <a:picLocks noChangeAspect="1"/>
              </p:cNvPicPr>
              <p:nvPr/>
            </p:nvPicPr>
            <p:blipFill rotWithShape="1">
              <a:blip r:embed="rId4" cstate="screen"/>
              <a:srcRect l="4150" t="4349" r="32072" b="43184"/>
              <a:stretch/>
            </p:blipFill>
            <p:spPr>
              <a:xfrm>
                <a:off x="4551334" y="399120"/>
                <a:ext cx="1872713" cy="1190819"/>
              </a:xfrm>
              <a:prstGeom prst="rect">
                <a:avLst/>
              </a:prstGeom>
            </p:spPr>
          </p:pic>
          <p:pic>
            <p:nvPicPr>
              <p:cNvPr id="8" name="Picture 3" descr="C:\Users\jshogland\AppData\Local\Microsoft\Windows\Temporary Internet Files\Content.IE5\8SY4WILZ\MC900432646[1]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23168" y="2971800"/>
                <a:ext cx="1782625" cy="1782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9" name="Straight Arrow Connector 8"/>
              <p:cNvCxnSpPr>
                <a:stCxn id="5" idx="2"/>
              </p:cNvCxnSpPr>
              <p:nvPr/>
            </p:nvCxnSpPr>
            <p:spPr>
              <a:xfrm>
                <a:off x="1681798" y="1589939"/>
                <a:ext cx="985202" cy="1406331"/>
              </a:xfrm>
              <a:prstGeom prst="straightConnector1">
                <a:avLst/>
              </a:prstGeom>
              <a:ln w="50800" cmpd="dbl">
                <a:solidFill>
                  <a:srgbClr val="FFC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>
                <a:stCxn id="6" idx="2"/>
                <a:endCxn id="8" idx="0"/>
              </p:cNvCxnSpPr>
              <p:nvPr/>
            </p:nvCxnSpPr>
            <p:spPr>
              <a:xfrm flipH="1">
                <a:off x="3514481" y="1600200"/>
                <a:ext cx="43832" cy="1371600"/>
              </a:xfrm>
              <a:prstGeom prst="straightConnector1">
                <a:avLst/>
              </a:prstGeom>
              <a:ln w="50800" cmpd="dbl">
                <a:solidFill>
                  <a:srgbClr val="FFC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7" idx="2"/>
              </p:cNvCxnSpPr>
              <p:nvPr/>
            </p:nvCxnSpPr>
            <p:spPr>
              <a:xfrm flipH="1">
                <a:off x="4373425" y="1589939"/>
                <a:ext cx="1114266" cy="1406331"/>
              </a:xfrm>
              <a:prstGeom prst="straightConnector1">
                <a:avLst/>
              </a:prstGeom>
              <a:ln w="50800" cmpd="dbl">
                <a:solidFill>
                  <a:srgbClr val="FFC00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1469136" y="457200"/>
              <a:ext cx="62270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Data Acquisition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26405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6672" y="1008888"/>
            <a:ext cx="6053328" cy="4782312"/>
            <a:chOff x="1469136" y="457200"/>
            <a:chExt cx="6227064" cy="5358384"/>
          </a:xfrm>
        </p:grpSpPr>
        <p:grpSp>
          <p:nvGrpSpPr>
            <p:cNvPr id="3" name="Group 2"/>
            <p:cNvGrpSpPr/>
            <p:nvPr/>
          </p:nvGrpSpPr>
          <p:grpSpPr>
            <a:xfrm>
              <a:off x="1545336" y="1033272"/>
              <a:ext cx="6053328" cy="4782312"/>
              <a:chOff x="791705" y="368195"/>
              <a:chExt cx="5632342" cy="4386230"/>
            </a:xfrm>
          </p:grpSpPr>
          <p:pic>
            <p:nvPicPr>
              <p:cNvPr id="5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1705" y="368195"/>
                <a:ext cx="1780186" cy="12217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" name="Picture 5" descr="NAIPCIR.png"/>
              <p:cNvPicPr>
                <a:picLocks noChangeAspect="1"/>
              </p:cNvPicPr>
              <p:nvPr/>
            </p:nvPicPr>
            <p:blipFill>
              <a:blip r:embed="rId3" cstate="screen"/>
              <a:stretch>
                <a:fillRect/>
              </a:stretch>
            </p:blipFill>
            <p:spPr>
              <a:xfrm>
                <a:off x="2667000" y="377236"/>
                <a:ext cx="1782625" cy="1222964"/>
              </a:xfrm>
              <a:prstGeom prst="rect">
                <a:avLst/>
              </a:prstGeom>
            </p:spPr>
          </p:pic>
          <p:pic>
            <p:nvPicPr>
              <p:cNvPr id="7" name="Picture 6" descr="MLC.png"/>
              <p:cNvPicPr>
                <a:picLocks noChangeAspect="1"/>
              </p:cNvPicPr>
              <p:nvPr/>
            </p:nvPicPr>
            <p:blipFill rotWithShape="1">
              <a:blip r:embed="rId4" cstate="screen"/>
              <a:srcRect l="4150" t="4349" r="32072" b="43184"/>
              <a:stretch/>
            </p:blipFill>
            <p:spPr>
              <a:xfrm>
                <a:off x="4551334" y="399120"/>
                <a:ext cx="1872713" cy="1190819"/>
              </a:xfrm>
              <a:prstGeom prst="rect">
                <a:avLst/>
              </a:prstGeom>
            </p:spPr>
          </p:pic>
          <p:pic>
            <p:nvPicPr>
              <p:cNvPr id="8" name="Picture 3" descr="C:\Users\jshogland\AppData\Local\Microsoft\Windows\Temporary Internet Files\Content.IE5\8SY4WILZ\MC900432646[1]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23168" y="2971800"/>
                <a:ext cx="1782625" cy="1782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9" name="Straight Arrow Connector 8"/>
              <p:cNvCxnSpPr>
                <a:stCxn id="5" idx="2"/>
              </p:cNvCxnSpPr>
              <p:nvPr/>
            </p:nvCxnSpPr>
            <p:spPr>
              <a:xfrm>
                <a:off x="1681798" y="1589939"/>
                <a:ext cx="985202" cy="1406331"/>
              </a:xfrm>
              <a:prstGeom prst="straightConnector1">
                <a:avLst/>
              </a:prstGeom>
              <a:ln w="50800" cmpd="dbl">
                <a:solidFill>
                  <a:srgbClr val="00B05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>
                <a:stCxn id="6" idx="2"/>
                <a:endCxn id="8" idx="0"/>
              </p:cNvCxnSpPr>
              <p:nvPr/>
            </p:nvCxnSpPr>
            <p:spPr>
              <a:xfrm flipH="1">
                <a:off x="3514481" y="1600200"/>
                <a:ext cx="43832" cy="1371600"/>
              </a:xfrm>
              <a:prstGeom prst="straightConnector1">
                <a:avLst/>
              </a:prstGeom>
              <a:ln w="50800" cmpd="dbl">
                <a:solidFill>
                  <a:srgbClr val="00B05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7" idx="2"/>
              </p:cNvCxnSpPr>
              <p:nvPr/>
            </p:nvCxnSpPr>
            <p:spPr>
              <a:xfrm flipH="1">
                <a:off x="4373425" y="1589939"/>
                <a:ext cx="1114266" cy="1406331"/>
              </a:xfrm>
              <a:prstGeom prst="straightConnector1">
                <a:avLst/>
              </a:prstGeom>
              <a:ln w="50800" cmpd="dbl">
                <a:solidFill>
                  <a:srgbClr val="00B05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1469136" y="457200"/>
              <a:ext cx="62270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Data Acquisition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123813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6672" y="1008888"/>
            <a:ext cx="6053328" cy="4782312"/>
            <a:chOff x="1469136" y="457200"/>
            <a:chExt cx="6227064" cy="5358384"/>
          </a:xfrm>
        </p:grpSpPr>
        <p:grpSp>
          <p:nvGrpSpPr>
            <p:cNvPr id="3" name="Group 2"/>
            <p:cNvGrpSpPr/>
            <p:nvPr/>
          </p:nvGrpSpPr>
          <p:grpSpPr>
            <a:xfrm>
              <a:off x="1545336" y="1033272"/>
              <a:ext cx="6053328" cy="4782312"/>
              <a:chOff x="791705" y="368195"/>
              <a:chExt cx="5632342" cy="4386230"/>
            </a:xfrm>
          </p:grpSpPr>
          <p:pic>
            <p:nvPicPr>
              <p:cNvPr id="5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1705" y="368195"/>
                <a:ext cx="1780186" cy="12217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" name="Picture 5" descr="NAIPCIR.png"/>
              <p:cNvPicPr>
                <a:picLocks noChangeAspect="1"/>
              </p:cNvPicPr>
              <p:nvPr/>
            </p:nvPicPr>
            <p:blipFill>
              <a:blip r:embed="rId3" cstate="screen"/>
              <a:stretch>
                <a:fillRect/>
              </a:stretch>
            </p:blipFill>
            <p:spPr>
              <a:xfrm>
                <a:off x="2667000" y="377236"/>
                <a:ext cx="1782625" cy="1222964"/>
              </a:xfrm>
              <a:prstGeom prst="rect">
                <a:avLst/>
              </a:prstGeom>
            </p:spPr>
          </p:pic>
          <p:pic>
            <p:nvPicPr>
              <p:cNvPr id="7" name="Picture 6" descr="MLC.png"/>
              <p:cNvPicPr>
                <a:picLocks noChangeAspect="1"/>
              </p:cNvPicPr>
              <p:nvPr/>
            </p:nvPicPr>
            <p:blipFill rotWithShape="1">
              <a:blip r:embed="rId4" cstate="screen"/>
              <a:srcRect l="4150" t="4349" r="32072" b="43184"/>
              <a:stretch/>
            </p:blipFill>
            <p:spPr>
              <a:xfrm>
                <a:off x="4551334" y="399120"/>
                <a:ext cx="1872713" cy="1190819"/>
              </a:xfrm>
              <a:prstGeom prst="rect">
                <a:avLst/>
              </a:prstGeom>
            </p:spPr>
          </p:pic>
          <p:pic>
            <p:nvPicPr>
              <p:cNvPr id="8" name="Picture 3" descr="C:\Users\jshogland\AppData\Local\Microsoft\Windows\Temporary Internet Files\Content.IE5\8SY4WILZ\MC900432646[1]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23168" y="2971800"/>
                <a:ext cx="1782625" cy="1782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9" name="Straight Arrow Connector 8"/>
              <p:cNvCxnSpPr>
                <a:stCxn id="5" idx="2"/>
              </p:cNvCxnSpPr>
              <p:nvPr/>
            </p:nvCxnSpPr>
            <p:spPr>
              <a:xfrm>
                <a:off x="1681798" y="1589939"/>
                <a:ext cx="985202" cy="1406331"/>
              </a:xfrm>
              <a:prstGeom prst="straightConnector1">
                <a:avLst/>
              </a:prstGeom>
              <a:ln w="50800" cmpd="dbl">
                <a:solidFill>
                  <a:srgbClr val="00B0F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>
                <a:stCxn id="6" idx="2"/>
                <a:endCxn id="8" idx="0"/>
              </p:cNvCxnSpPr>
              <p:nvPr/>
            </p:nvCxnSpPr>
            <p:spPr>
              <a:xfrm flipH="1">
                <a:off x="3514481" y="1600200"/>
                <a:ext cx="43832" cy="1371600"/>
              </a:xfrm>
              <a:prstGeom prst="straightConnector1">
                <a:avLst/>
              </a:prstGeom>
              <a:ln w="50800" cmpd="dbl">
                <a:solidFill>
                  <a:srgbClr val="00B0F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7" idx="2"/>
              </p:cNvCxnSpPr>
              <p:nvPr/>
            </p:nvCxnSpPr>
            <p:spPr>
              <a:xfrm flipH="1">
                <a:off x="4373425" y="1589939"/>
                <a:ext cx="1114266" cy="1406331"/>
              </a:xfrm>
              <a:prstGeom prst="straightConnector1">
                <a:avLst/>
              </a:prstGeom>
              <a:ln w="50800" cmpd="dbl">
                <a:solidFill>
                  <a:srgbClr val="00B0F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1469136" y="457200"/>
              <a:ext cx="62270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Data Acquisition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80944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6672" y="1008888"/>
            <a:ext cx="6053328" cy="4782312"/>
            <a:chOff x="1469136" y="457200"/>
            <a:chExt cx="6227064" cy="5358384"/>
          </a:xfrm>
        </p:grpSpPr>
        <p:grpSp>
          <p:nvGrpSpPr>
            <p:cNvPr id="3" name="Group 2"/>
            <p:cNvGrpSpPr/>
            <p:nvPr/>
          </p:nvGrpSpPr>
          <p:grpSpPr>
            <a:xfrm>
              <a:off x="1545336" y="1033272"/>
              <a:ext cx="6053328" cy="4782312"/>
              <a:chOff x="791705" y="368195"/>
              <a:chExt cx="5632342" cy="4386230"/>
            </a:xfrm>
          </p:grpSpPr>
          <p:pic>
            <p:nvPicPr>
              <p:cNvPr id="5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1705" y="368195"/>
                <a:ext cx="1780186" cy="12217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" name="Picture 5" descr="NAIPCIR.png"/>
              <p:cNvPicPr>
                <a:picLocks noChangeAspect="1"/>
              </p:cNvPicPr>
              <p:nvPr/>
            </p:nvPicPr>
            <p:blipFill>
              <a:blip r:embed="rId3" cstate="screen"/>
              <a:stretch>
                <a:fillRect/>
              </a:stretch>
            </p:blipFill>
            <p:spPr>
              <a:xfrm>
                <a:off x="2667000" y="377236"/>
                <a:ext cx="1782625" cy="1222964"/>
              </a:xfrm>
              <a:prstGeom prst="rect">
                <a:avLst/>
              </a:prstGeom>
            </p:spPr>
          </p:pic>
          <p:pic>
            <p:nvPicPr>
              <p:cNvPr id="7" name="Picture 6" descr="MLC.png"/>
              <p:cNvPicPr>
                <a:picLocks noChangeAspect="1"/>
              </p:cNvPicPr>
              <p:nvPr/>
            </p:nvPicPr>
            <p:blipFill rotWithShape="1">
              <a:blip r:embed="rId4" cstate="screen"/>
              <a:srcRect l="4150" t="4349" r="32072" b="43184"/>
              <a:stretch/>
            </p:blipFill>
            <p:spPr>
              <a:xfrm>
                <a:off x="4551334" y="399120"/>
                <a:ext cx="1872713" cy="1190819"/>
              </a:xfrm>
              <a:prstGeom prst="rect">
                <a:avLst/>
              </a:prstGeom>
            </p:spPr>
          </p:pic>
          <p:pic>
            <p:nvPicPr>
              <p:cNvPr id="8" name="Picture 3" descr="C:\Users\jshogland\AppData\Local\Microsoft\Windows\Temporary Internet Files\Content.IE5\8SY4WILZ\MC900432646[1]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23168" y="2971800"/>
                <a:ext cx="1782625" cy="1782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9" name="Straight Arrow Connector 8"/>
              <p:cNvCxnSpPr>
                <a:stCxn id="5" idx="2"/>
              </p:cNvCxnSpPr>
              <p:nvPr/>
            </p:nvCxnSpPr>
            <p:spPr>
              <a:xfrm>
                <a:off x="1681798" y="1589939"/>
                <a:ext cx="985202" cy="1406331"/>
              </a:xfrm>
              <a:prstGeom prst="straightConnector1">
                <a:avLst/>
              </a:prstGeom>
              <a:ln w="50800" cmpd="dbl">
                <a:solidFill>
                  <a:srgbClr val="00B0F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>
                <a:stCxn id="6" idx="2"/>
                <a:endCxn id="8" idx="0"/>
              </p:cNvCxnSpPr>
              <p:nvPr/>
            </p:nvCxnSpPr>
            <p:spPr>
              <a:xfrm flipH="1">
                <a:off x="3514481" y="1600200"/>
                <a:ext cx="43832" cy="1371600"/>
              </a:xfrm>
              <a:prstGeom prst="straightConnector1">
                <a:avLst/>
              </a:prstGeom>
              <a:ln w="50800" cmpd="dbl">
                <a:solidFill>
                  <a:srgbClr val="00B0F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7" idx="2"/>
              </p:cNvCxnSpPr>
              <p:nvPr/>
            </p:nvCxnSpPr>
            <p:spPr>
              <a:xfrm flipH="1">
                <a:off x="4373425" y="1589939"/>
                <a:ext cx="1114266" cy="1406331"/>
              </a:xfrm>
              <a:prstGeom prst="straightConnector1">
                <a:avLst/>
              </a:prstGeom>
              <a:ln w="50800" cmpd="dbl">
                <a:solidFill>
                  <a:srgbClr val="00B0F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1469136" y="457200"/>
              <a:ext cx="62270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Data Acquisition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98611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6672" y="1008888"/>
            <a:ext cx="6053328" cy="4782312"/>
            <a:chOff x="1469136" y="457200"/>
            <a:chExt cx="6227064" cy="5358384"/>
          </a:xfrm>
        </p:grpSpPr>
        <p:grpSp>
          <p:nvGrpSpPr>
            <p:cNvPr id="3" name="Group 2"/>
            <p:cNvGrpSpPr/>
            <p:nvPr/>
          </p:nvGrpSpPr>
          <p:grpSpPr>
            <a:xfrm>
              <a:off x="1545336" y="1033272"/>
              <a:ext cx="6053328" cy="4782312"/>
              <a:chOff x="791705" y="368195"/>
              <a:chExt cx="5632342" cy="4386230"/>
            </a:xfrm>
          </p:grpSpPr>
          <p:pic>
            <p:nvPicPr>
              <p:cNvPr id="5" name="Picture 2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1705" y="368195"/>
                <a:ext cx="1780186" cy="122174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" name="Picture 5" descr="NAIPCIR.png"/>
              <p:cNvPicPr>
                <a:picLocks noChangeAspect="1"/>
              </p:cNvPicPr>
              <p:nvPr/>
            </p:nvPicPr>
            <p:blipFill>
              <a:blip r:embed="rId3" cstate="screen"/>
              <a:stretch>
                <a:fillRect/>
              </a:stretch>
            </p:blipFill>
            <p:spPr>
              <a:xfrm>
                <a:off x="2667000" y="377236"/>
                <a:ext cx="1782625" cy="1222964"/>
              </a:xfrm>
              <a:prstGeom prst="rect">
                <a:avLst/>
              </a:prstGeom>
            </p:spPr>
          </p:pic>
          <p:pic>
            <p:nvPicPr>
              <p:cNvPr id="7" name="Picture 6" descr="MLC.png"/>
              <p:cNvPicPr>
                <a:picLocks noChangeAspect="1"/>
              </p:cNvPicPr>
              <p:nvPr/>
            </p:nvPicPr>
            <p:blipFill rotWithShape="1">
              <a:blip r:embed="rId4" cstate="screen"/>
              <a:srcRect l="4150" t="4349" r="32072" b="43184"/>
              <a:stretch/>
            </p:blipFill>
            <p:spPr>
              <a:xfrm>
                <a:off x="4551334" y="399120"/>
                <a:ext cx="1872713" cy="1190819"/>
              </a:xfrm>
              <a:prstGeom prst="rect">
                <a:avLst/>
              </a:prstGeom>
            </p:spPr>
          </p:pic>
          <p:pic>
            <p:nvPicPr>
              <p:cNvPr id="8" name="Picture 3" descr="C:\Users\jshogland\AppData\Local\Microsoft\Windows\Temporary Internet Files\Content.IE5\8SY4WILZ\MC900432646[1].png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23168" y="2971800"/>
                <a:ext cx="1782625" cy="1782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9" name="Straight Arrow Connector 8"/>
              <p:cNvCxnSpPr>
                <a:stCxn id="5" idx="2"/>
              </p:cNvCxnSpPr>
              <p:nvPr/>
            </p:nvCxnSpPr>
            <p:spPr>
              <a:xfrm>
                <a:off x="1681798" y="1589939"/>
                <a:ext cx="985202" cy="1406331"/>
              </a:xfrm>
              <a:prstGeom prst="straightConnector1">
                <a:avLst/>
              </a:prstGeom>
              <a:ln w="50800" cmpd="dbl">
                <a:solidFill>
                  <a:srgbClr val="00B0F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>
                <a:stCxn id="6" idx="2"/>
                <a:endCxn id="8" idx="0"/>
              </p:cNvCxnSpPr>
              <p:nvPr/>
            </p:nvCxnSpPr>
            <p:spPr>
              <a:xfrm flipH="1">
                <a:off x="3514481" y="1600200"/>
                <a:ext cx="43832" cy="1371600"/>
              </a:xfrm>
              <a:prstGeom prst="straightConnector1">
                <a:avLst/>
              </a:prstGeom>
              <a:ln w="50800" cmpd="dbl">
                <a:solidFill>
                  <a:srgbClr val="00B0F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7" idx="2"/>
              </p:cNvCxnSpPr>
              <p:nvPr/>
            </p:nvCxnSpPr>
            <p:spPr>
              <a:xfrm flipH="1">
                <a:off x="4373425" y="1589939"/>
                <a:ext cx="1114266" cy="1406331"/>
              </a:xfrm>
              <a:prstGeom prst="straightConnector1">
                <a:avLst/>
              </a:prstGeom>
              <a:ln w="50800" cmpd="dbl">
                <a:solidFill>
                  <a:srgbClr val="00B0F0"/>
                </a:solidFill>
                <a:prstDash val="dashDot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1469136" y="457200"/>
              <a:ext cx="62270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Data Acquisition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98611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63624" y="1005840"/>
            <a:ext cx="6053328" cy="4782312"/>
            <a:chOff x="1550988" y="533400"/>
            <a:chExt cx="6069012" cy="5280787"/>
          </a:xfrm>
        </p:grpSpPr>
        <p:pic>
          <p:nvPicPr>
            <p:cNvPr id="4098" name="Picture 2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0988" y="1031875"/>
              <a:ext cx="6053328" cy="47823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1566672" y="533400"/>
              <a:ext cx="60533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i="1" dirty="0" smtClean="0"/>
                <a:t>Sampling</a:t>
              </a:r>
              <a:endParaRPr lang="en-US" sz="28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07928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24</Words>
  <Application>Microsoft Office PowerPoint</Application>
  <PresentationFormat>On-screen Show (4:3)</PresentationFormat>
  <Paragraphs>16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Montana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jshogland</dc:creator>
  <cp:lastModifiedBy>jshogland</cp:lastModifiedBy>
  <cp:revision>19</cp:revision>
  <dcterms:created xsi:type="dcterms:W3CDTF">2012-06-26T21:11:01Z</dcterms:created>
  <dcterms:modified xsi:type="dcterms:W3CDTF">2012-06-27T15:18:30Z</dcterms:modified>
</cp:coreProperties>
</file>

<file path=docProps/thumbnail.jpeg>
</file>